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2" r:id="rId17"/>
    <p:sldId id="273" r:id="rId18"/>
    <p:sldId id="271" r:id="rId19"/>
    <p:sldId id="270" r:id="rId20"/>
    <p:sldId id="275" r:id="rId21"/>
    <p:sldId id="276" r:id="rId22"/>
    <p:sldId id="283" r:id="rId23"/>
    <p:sldId id="282" r:id="rId24"/>
    <p:sldId id="280" r:id="rId25"/>
    <p:sldId id="281" r:id="rId26"/>
    <p:sldId id="278" r:id="rId27"/>
    <p:sldId id="279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90" d="100"/>
          <a:sy n="9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3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2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1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6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5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5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8/31/22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69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3A405-8631-4725-B486-0D5BFCF9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412" r="-1" b="129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2978D-1A1E-8B7C-3916-F90D0E68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 Online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90750-6365-EDE0-C9BD-977B47044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-Swathi Anandram</a:t>
            </a:r>
          </a:p>
        </p:txBody>
      </p: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2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D50BF2CC-2871-2A80-E24E-2C7EB8F8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00B500DC-42C0-213C-17A3-5E4A1E90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4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, shape&#10;&#10;Description automatically generated">
            <a:extLst>
              <a:ext uri="{FF2B5EF4-FFF2-40B4-BE49-F238E27FC236}">
                <a16:creationId xmlns:a16="http://schemas.microsoft.com/office/drawing/2014/main" id="{015027DD-DA8C-31DB-DE45-266B819E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4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E70BD5D-17E6-4887-A29F-C82092681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381AC9-41D0-4F64-874D-F7C128E77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5"/>
            <a:ext cx="11147071" cy="587827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03E34-D6C8-A8C1-BAC8-324437D2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275388"/>
            <a:ext cx="5363432" cy="4742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Quickdraw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5954AA-5123-4815-AA16-474FB4B32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E3095D-6D59-44B6-85DE-E5EA58733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36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8C4CA19-77F5-E60B-6B8C-FC4449282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3" r="3009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0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34C8B5-E8F4-60C9-7391-A3737B1A6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16" r="2416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67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344089A-AD2E-28FC-6E6F-DB2D8899B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2" r="2960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9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DCB5BB0-9544-2B88-11B2-1D698DF72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33" r="-1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1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3660D5B-A17A-9EAF-339C-D0ACC0FE4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32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8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F2625-C3C0-ED3D-AE51-68ABC8C6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32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9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66348D-5E23-404C-A495-618E4EAA8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25EE0A-A779-481E-A750-AD22CD1A0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90564"/>
            <a:ext cx="11147071" cy="245376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C960C-9BE8-239F-EAD4-4F1922D8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17" y="742952"/>
            <a:ext cx="9522831" cy="1943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Craiyon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6645B-2963-49B8-BD20-68F13D7B5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B1FF18-916C-43C4-8A6D-5878AEA3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40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ABAF14-551B-4C82-8652-104248C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5EBA5-1B63-A3FC-02A2-4340147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2679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dirty="0" err="1"/>
              <a:t>ThisPersonDoesNotExist</a:t>
            </a:r>
            <a:endParaRPr lang="en-US" sz="56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6E0447-6953-43C4-BE27-D078414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1F6D7D2-4B63-4EE9-AFDF-C1EB129BD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3918853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E85C3A-38DE-4651-AFEE-6938577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162EE05-8D0D-2859-A674-08CC2C227583}"/>
              </a:ext>
            </a:extLst>
          </p:cNvPr>
          <p:cNvSpPr txBox="1"/>
          <p:nvPr/>
        </p:nvSpPr>
        <p:spPr>
          <a:xfrm>
            <a:off x="482600" y="4210620"/>
            <a:ext cx="8411119" cy="199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The following people does not exist and are generated by AI Model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F335A77-4B4F-4AEA-A10E-39EB79D77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22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ED8FA5B3-34C7-C4B9-ABA1-77980B8B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1" r="3440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F84AE66-5668-2518-2B50-DFE456D97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1" r="3190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5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0A1A12B1-6ECE-8320-07C5-91D1891B2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" r="3065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29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child with blonde hair&#10;&#10;Description automatically generated with low confidence">
            <a:extLst>
              <a:ext uri="{FF2B5EF4-FFF2-40B4-BE49-F238E27FC236}">
                <a16:creationId xmlns:a16="http://schemas.microsoft.com/office/drawing/2014/main" id="{780ED29D-33DC-9B19-864F-054785EFF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6" r="3315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7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close-up of a child&#10;&#10;Description automatically generated with medium confidence">
            <a:extLst>
              <a:ext uri="{FF2B5EF4-FFF2-40B4-BE49-F238E27FC236}">
                <a16:creationId xmlns:a16="http://schemas.microsoft.com/office/drawing/2014/main" id="{90DE0015-DEDA-B308-B64D-73725FADC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" r="3065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5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83930DB-DD77-CF9A-32DE-C417E3E69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" r="3065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77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picture containing person, indoor, person, posing&#10;&#10;Description automatically generated">
            <a:extLst>
              <a:ext uri="{FF2B5EF4-FFF2-40B4-BE49-F238E27FC236}">
                <a16:creationId xmlns:a16="http://schemas.microsoft.com/office/drawing/2014/main" id="{0940AD71-4A4F-1BC3-CE25-69899F92C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6" r="3565" b="-1"/>
          <a:stretch/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80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B97C5D3C-3439-DE36-880B-3889BDBD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0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FF2C13-D4F1-EA73-08D0-CBEA6EC5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" y="0"/>
            <a:ext cx="1199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AE672D45-27D5-5E0A-23AE-2EE95A843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37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9F3BDB15-C74D-38F1-D03D-D1AEF7CF7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43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1DF50F76-9E91-5ADC-CDAC-AC862DB30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0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A picture containing text, indoor, cat, dark&#10;&#10;Description automatically generated">
            <a:extLst>
              <a:ext uri="{FF2B5EF4-FFF2-40B4-BE49-F238E27FC236}">
                <a16:creationId xmlns:a16="http://schemas.microsoft.com/office/drawing/2014/main" id="{DC51EAF4-8B5B-2CFD-3B3A-8D835B6A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" r="-1" b="309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2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BDEF15-B5E9-7C29-5794-EBE303B5E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51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BBCD60-58AC-75B9-AEC4-4F97C139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" r="-1" b="-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13629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223920"/>
      </a:dk2>
      <a:lt2>
        <a:srgbClr val="E2E4E8"/>
      </a:lt2>
      <a:accent1>
        <a:srgbClr val="C79C36"/>
      </a:accent1>
      <a:accent2>
        <a:srgbClr val="9BA83B"/>
      </a:accent2>
      <a:accent3>
        <a:srgbClr val="78B147"/>
      </a:accent3>
      <a:accent4>
        <a:srgbClr val="3BB734"/>
      </a:accent4>
      <a:accent5>
        <a:srgbClr val="37B766"/>
      </a:accent5>
      <a:accent6>
        <a:srgbClr val="3DB49A"/>
      </a:accent6>
      <a:hlink>
        <a:srgbClr val="697E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</Words>
  <Application>Microsoft Macintosh PowerPoint</Application>
  <PresentationFormat>Widescreen</PresentationFormat>
  <Paragraphs>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Seaford</vt:lpstr>
      <vt:lpstr>LevelVTI</vt:lpstr>
      <vt:lpstr>AI Online Demos</vt:lpstr>
      <vt:lpstr>Craiyon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ThisPersonDoesNotExist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Online Demos</dc:title>
  <dc:creator>Swathi Anandram</dc:creator>
  <cp:lastModifiedBy>Swathi Anandram</cp:lastModifiedBy>
  <cp:revision>2</cp:revision>
  <dcterms:created xsi:type="dcterms:W3CDTF">2022-09-01T00:46:42Z</dcterms:created>
  <dcterms:modified xsi:type="dcterms:W3CDTF">2022-09-01T01:03:02Z</dcterms:modified>
</cp:coreProperties>
</file>